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10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</a:t>
            </a: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=  {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  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| n, m = 1,2,3,... },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=  {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  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| n, m = 1,2,3,... }, 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254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=  {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  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| n = 1,2,3,... } </a:t>
            </a:r>
          </a:p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Choose the correct answers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=  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1 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⋂ 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1 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and  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are CFL but 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 not CFL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1 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and  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are not CFL but 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 CFL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1 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is a subset of  L</a:t>
            </a:r>
            <a:r>
              <a:rPr lang="en-US" sz="1600" b="0" i="0" u="none" strike="noStrike" baseline="-25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4788217" y="1995379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L3 = L1 ⋂ L2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L3 consists of strings of the form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where the number of 'a's and 'b's are equal, and there is an additional 'a' at the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Both L1 and L2 contain strings with a similar structure: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and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respectively.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intersection of L1 and L2, i.e., L1 ⋂ L2, would include strings common to both languages, which are of the form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due to the equality of 'n' and 'm’.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5118677" y="316025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02580" y="323547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L1 and L2 are CFL but L3 is not CFL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Languages L1 and L2 consist of strings of the form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and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respectively, which are context-free languages (CFLs).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Both L1 and L2 can be generated by context-free grammars (CFGs) due to their regular and predictable structures.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language L3, consisting of strings like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has a non-context-free structure due to the dependency between the occurrences of 'a's and 'b's.</a:t>
            </a:r>
          </a:p>
          <a:p>
            <a:pPr marL="342900" indent="-342900">
              <a:buFont typeface="+mj-lt"/>
              <a:buAutoNum type="alphaLcParenR" startAt="2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895428" y="24188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L1 and L2 are not CFL but L3 is CFL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Both L1 and L2 consist of strings with predictable and regular structures, making them context-free languages (CFLs).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Language L3, however, has a non-context-free structure due to the dependency between the occurrences of 'a's and 'b’s.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23850" indent="-1714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Strings like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aabaa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and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aaabaaa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belong to L1 and L2, respectively, showing that they can be generated by context-free grammars. However, these strings don't belong to L3, which highlights the difference in structure.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693296" y="245295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L1 is a subset of L3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L1 and L3 have similar structures but are not subsets of each other.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L1 consists of strings of the form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L3 consists of strings of the form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Strings like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aabaa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belong to L1 but not to L3, indicating that L1 is not a subset of L3.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507</Words>
  <Application>Microsoft Office PowerPoint</Application>
  <PresentationFormat>On-screen Show (16:9)</PresentationFormat>
  <Paragraphs>54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10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15</cp:revision>
  <dcterms:modified xsi:type="dcterms:W3CDTF">2024-04-15T09:57:52Z</dcterms:modified>
</cp:coreProperties>
</file>